
<file path=[Content_Types].xml><?xml version="1.0" encoding="utf-8"?>
<Types xmlns="http://schemas.openxmlformats.org/package/2006/content-types">
  <Default Extension="xml" ContentType="application/xml"/>
  <Default Extension="mov" ContentType="video/quicktime"/>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Lst>
  <p:sldIdLst>
    <p:sldId id="256" r:id="rId2"/>
    <p:sldId id="272" r:id="rId3"/>
    <p:sldId id="274" r:id="rId4"/>
    <p:sldId id="257" r:id="rId5"/>
    <p:sldId id="258" r:id="rId6"/>
    <p:sldId id="260" r:id="rId7"/>
    <p:sldId id="261" r:id="rId8"/>
    <p:sldId id="262" r:id="rId9"/>
    <p:sldId id="263" r:id="rId10"/>
    <p:sldId id="264" r:id="rId11"/>
    <p:sldId id="265" r:id="rId12"/>
    <p:sldId id="266" r:id="rId13"/>
    <p:sldId id="267" r:id="rId14"/>
    <p:sldId id="268" r:id="rId15"/>
    <p:sldId id="269" r:id="rId16"/>
    <p:sldId id="271" r:id="rId17"/>
    <p:sldId id="273" r:id="rId18"/>
    <p:sldId id="259" r:id="rId19"/>
    <p:sldId id="27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86"/>
    <p:restoredTop sz="94749"/>
  </p:normalViewPr>
  <p:slideViewPr>
    <p:cSldViewPr snapToGrid="0" snapToObjects="1">
      <p:cViewPr varScale="1">
        <p:scale>
          <a:sx n="104" d="100"/>
          <a:sy n="104" d="100"/>
        </p:scale>
        <p:origin x="35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5/1/19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5/1/19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5/1/19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5/1/19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5/1/19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5/1/19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5/1/19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5/1/19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5/1/19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5/1/19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5/1/19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5/1/19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1" Type="http://schemas.microsoft.com/office/2007/relationships/media" Target="../media/media1.mov"/><Relationship Id="rId2" Type="http://schemas.openxmlformats.org/officeDocument/2006/relationships/video" Target="../media/media1.mov"/></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FOREVERBOARD</a:t>
            </a:r>
            <a:endParaRPr lang="en-US" dirty="0"/>
          </a:p>
        </p:txBody>
      </p:sp>
      <p:sp>
        <p:nvSpPr>
          <p:cNvPr id="3" name="Subtitle 2"/>
          <p:cNvSpPr>
            <a:spLocks noGrp="1"/>
          </p:cNvSpPr>
          <p:nvPr>
            <p:ph type="subTitle" idx="1"/>
          </p:nvPr>
        </p:nvSpPr>
        <p:spPr/>
        <p:txBody>
          <a:bodyPr/>
          <a:lstStyle/>
          <a:p>
            <a:r>
              <a:rPr lang="en-US" dirty="0" smtClean="0"/>
              <a:t>By: Alexander Kevin Pipes </a:t>
            </a:r>
            <a:endParaRPr lang="en-US" dirty="0"/>
          </a:p>
        </p:txBody>
      </p:sp>
    </p:spTree>
    <p:extLst>
      <p:ext uri="{BB962C8B-B14F-4D97-AF65-F5344CB8AC3E}">
        <p14:creationId xmlns:p14="http://schemas.microsoft.com/office/powerpoint/2010/main" val="9994849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My Story:</a:t>
            </a:r>
            <a:br>
              <a:rPr lang="en-US" dirty="0" smtClean="0"/>
            </a:br>
            <a:r>
              <a:rPr lang="en-US" dirty="0" smtClean="0"/>
              <a:t>Time To Go Live</a:t>
            </a:r>
            <a:endParaRPr lang="en-US" dirty="0"/>
          </a:p>
        </p:txBody>
      </p:sp>
      <p:sp>
        <p:nvSpPr>
          <p:cNvPr id="3" name="Content Placeholder 2"/>
          <p:cNvSpPr>
            <a:spLocks noGrp="1"/>
          </p:cNvSpPr>
          <p:nvPr>
            <p:ph idx="1"/>
          </p:nvPr>
        </p:nvSpPr>
        <p:spPr/>
        <p:txBody>
          <a:bodyPr/>
          <a:lstStyle/>
          <a:p>
            <a:r>
              <a:rPr lang="en-US" b="1" dirty="0" smtClean="0"/>
              <a:t>End of February into March</a:t>
            </a:r>
            <a:endParaRPr lang="en-US" b="1" dirty="0" smtClean="0"/>
          </a:p>
          <a:p>
            <a:r>
              <a:rPr lang="en-US" dirty="0" smtClean="0"/>
              <a:t>Started </a:t>
            </a:r>
            <a:r>
              <a:rPr lang="en-US" dirty="0" smtClean="0"/>
              <a:t>with the live updating by always sending full picture</a:t>
            </a:r>
          </a:p>
          <a:p>
            <a:r>
              <a:rPr lang="en-US" dirty="0" smtClean="0"/>
              <a:t>Had some bugs </a:t>
            </a:r>
            <a:r>
              <a:rPr lang="mr-IN" dirty="0" smtClean="0"/>
              <a:t>–</a:t>
            </a:r>
            <a:r>
              <a:rPr lang="en-US" dirty="0" smtClean="0"/>
              <a:t> Ex: Lost Lines at the Same Times</a:t>
            </a:r>
          </a:p>
          <a:p>
            <a:r>
              <a:rPr lang="en-US" dirty="0" smtClean="0"/>
              <a:t>Moved to pushing just the last line drawn</a:t>
            </a:r>
          </a:p>
          <a:p>
            <a:r>
              <a:rPr lang="en-US" dirty="0" smtClean="0"/>
              <a:t>Now I had to add URL paths</a:t>
            </a:r>
            <a:endParaRPr lang="en-US" dirty="0"/>
          </a:p>
        </p:txBody>
      </p:sp>
    </p:spTree>
    <p:extLst>
      <p:ext uri="{BB962C8B-B14F-4D97-AF65-F5344CB8AC3E}">
        <p14:creationId xmlns:p14="http://schemas.microsoft.com/office/powerpoint/2010/main" val="18361425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My Story:</a:t>
            </a:r>
            <a:br>
              <a:rPr lang="en-US" dirty="0" smtClean="0"/>
            </a:br>
            <a:r>
              <a:rPr lang="en-US" dirty="0" smtClean="0"/>
              <a:t>All URLs Are Equal And Valid</a:t>
            </a:r>
            <a:endParaRPr lang="en-US" dirty="0"/>
          </a:p>
        </p:txBody>
      </p:sp>
      <p:sp>
        <p:nvSpPr>
          <p:cNvPr id="3" name="Content Placeholder 2"/>
          <p:cNvSpPr>
            <a:spLocks noGrp="1"/>
          </p:cNvSpPr>
          <p:nvPr>
            <p:ph idx="1"/>
          </p:nvPr>
        </p:nvSpPr>
        <p:spPr/>
        <p:txBody>
          <a:bodyPr/>
          <a:lstStyle/>
          <a:p>
            <a:r>
              <a:rPr lang="en-US" b="1" dirty="0" smtClean="0"/>
              <a:t>Mid March to end of March</a:t>
            </a:r>
          </a:p>
          <a:p>
            <a:r>
              <a:rPr lang="en-US" dirty="0" smtClean="0"/>
              <a:t>Had </a:t>
            </a:r>
            <a:r>
              <a:rPr lang="en-US" dirty="0" smtClean="0"/>
              <a:t>to make the clients send their </a:t>
            </a:r>
            <a:r>
              <a:rPr lang="en-US" dirty="0" err="1" smtClean="0"/>
              <a:t>url</a:t>
            </a:r>
            <a:r>
              <a:rPr lang="en-US" dirty="0" smtClean="0"/>
              <a:t> path to the server</a:t>
            </a:r>
          </a:p>
          <a:p>
            <a:r>
              <a:rPr lang="en-US" dirty="0" smtClean="0"/>
              <a:t>Wanted the server to send new lines to only clients at that path</a:t>
            </a:r>
          </a:p>
          <a:p>
            <a:r>
              <a:rPr lang="en-US" dirty="0" smtClean="0"/>
              <a:t>Couldn’t figure this out so I had clients ignore lines from different URLs </a:t>
            </a:r>
          </a:p>
          <a:p>
            <a:r>
              <a:rPr lang="en-US" dirty="0" smtClean="0"/>
              <a:t>Clients get all the lines from all </a:t>
            </a:r>
            <a:r>
              <a:rPr lang="en-US" dirty="0" err="1" smtClean="0"/>
              <a:t>urls</a:t>
            </a:r>
            <a:r>
              <a:rPr lang="en-US" dirty="0" smtClean="0"/>
              <a:t>, but only show the right ones</a:t>
            </a:r>
          </a:p>
          <a:p>
            <a:r>
              <a:rPr lang="en-US" dirty="0" smtClean="0"/>
              <a:t>Now I wanted to save the drawings</a:t>
            </a:r>
            <a:endParaRPr lang="en-US" dirty="0"/>
          </a:p>
        </p:txBody>
      </p:sp>
    </p:spTree>
    <p:extLst>
      <p:ext uri="{BB962C8B-B14F-4D97-AF65-F5344CB8AC3E}">
        <p14:creationId xmlns:p14="http://schemas.microsoft.com/office/powerpoint/2010/main" val="5395746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My Story:</a:t>
            </a:r>
            <a:br>
              <a:rPr lang="en-US" dirty="0" smtClean="0"/>
            </a:br>
            <a:r>
              <a:rPr lang="en-US" dirty="0" smtClean="0"/>
              <a:t>The ””Database””</a:t>
            </a:r>
            <a:endParaRPr lang="en-US" dirty="0"/>
          </a:p>
        </p:txBody>
      </p:sp>
      <p:sp>
        <p:nvSpPr>
          <p:cNvPr id="3" name="Content Placeholder 2"/>
          <p:cNvSpPr>
            <a:spLocks noGrp="1"/>
          </p:cNvSpPr>
          <p:nvPr>
            <p:ph idx="1"/>
          </p:nvPr>
        </p:nvSpPr>
        <p:spPr/>
        <p:txBody>
          <a:bodyPr/>
          <a:lstStyle/>
          <a:p>
            <a:r>
              <a:rPr lang="en-US" b="1" dirty="0" smtClean="0"/>
              <a:t>Beginning of April</a:t>
            </a:r>
            <a:endParaRPr lang="en-US" b="1" dirty="0" smtClean="0"/>
          </a:p>
          <a:p>
            <a:r>
              <a:rPr lang="en-US" dirty="0" smtClean="0"/>
              <a:t>Wanted </a:t>
            </a:r>
            <a:r>
              <a:rPr lang="en-US" dirty="0" smtClean="0"/>
              <a:t>to create a schema to save the complex drawing structure</a:t>
            </a:r>
          </a:p>
          <a:p>
            <a:r>
              <a:rPr lang="en-US" dirty="0" smtClean="0"/>
              <a:t>Had a temp table in place to keep things working</a:t>
            </a:r>
          </a:p>
          <a:p>
            <a:r>
              <a:rPr lang="en-US" dirty="0" smtClean="0"/>
              <a:t>Ended up settling for a shortcut and using this temp table</a:t>
            </a:r>
          </a:p>
          <a:p>
            <a:r>
              <a:rPr lang="en-US" dirty="0" err="1" smtClean="0"/>
              <a:t>Mmooooooving</a:t>
            </a:r>
            <a:r>
              <a:rPr lang="en-US" dirty="0" smtClean="0"/>
              <a:t> </a:t>
            </a:r>
            <a:r>
              <a:rPr lang="en-US" dirty="0" err="1" smtClean="0"/>
              <a:t>onnnnn</a:t>
            </a:r>
            <a:r>
              <a:rPr lang="mr-IN" dirty="0" smtClean="0"/>
              <a:t>……</a:t>
            </a:r>
            <a:r>
              <a:rPr lang="en-US" dirty="0" smtClean="0"/>
              <a:t>.</a:t>
            </a:r>
            <a:endParaRPr lang="en-US" dirty="0"/>
          </a:p>
        </p:txBody>
      </p:sp>
    </p:spTree>
    <p:extLst>
      <p:ext uri="{BB962C8B-B14F-4D97-AF65-F5344CB8AC3E}">
        <p14:creationId xmlns:p14="http://schemas.microsoft.com/office/powerpoint/2010/main" val="1569295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My Story:</a:t>
            </a:r>
            <a:br>
              <a:rPr lang="en-US" dirty="0" smtClean="0"/>
            </a:br>
            <a:r>
              <a:rPr lang="en-US" dirty="0" smtClean="0"/>
              <a:t>The Internet</a:t>
            </a:r>
            <a:endParaRPr lang="en-US" dirty="0"/>
          </a:p>
        </p:txBody>
      </p:sp>
      <p:sp>
        <p:nvSpPr>
          <p:cNvPr id="3" name="Content Placeholder 2"/>
          <p:cNvSpPr>
            <a:spLocks noGrp="1"/>
          </p:cNvSpPr>
          <p:nvPr>
            <p:ph idx="1"/>
          </p:nvPr>
        </p:nvSpPr>
        <p:spPr/>
        <p:txBody>
          <a:bodyPr/>
          <a:lstStyle/>
          <a:p>
            <a:r>
              <a:rPr lang="en-US" b="1" dirty="0" smtClean="0"/>
              <a:t>Mid April to End of April</a:t>
            </a:r>
            <a:endParaRPr lang="en-US" b="1" dirty="0" smtClean="0"/>
          </a:p>
          <a:p>
            <a:r>
              <a:rPr lang="en-US" dirty="0" smtClean="0"/>
              <a:t>Deployment</a:t>
            </a:r>
            <a:r>
              <a:rPr lang="en-US" dirty="0" smtClean="0"/>
              <a:t>!</a:t>
            </a:r>
          </a:p>
          <a:p>
            <a:r>
              <a:rPr lang="en-US" dirty="0" smtClean="0"/>
              <a:t>Started with a windows virtual machine</a:t>
            </a:r>
          </a:p>
          <a:p>
            <a:r>
              <a:rPr lang="en-US" dirty="0" smtClean="0"/>
              <a:t>Couldn’t figure out IIS server program (404)</a:t>
            </a:r>
          </a:p>
          <a:p>
            <a:r>
              <a:rPr lang="en-US" dirty="0" smtClean="0"/>
              <a:t>Switched to </a:t>
            </a:r>
            <a:r>
              <a:rPr lang="en-US" dirty="0" err="1" smtClean="0"/>
              <a:t>linux</a:t>
            </a:r>
            <a:r>
              <a:rPr lang="en-US" dirty="0" smtClean="0"/>
              <a:t> </a:t>
            </a:r>
          </a:p>
          <a:p>
            <a:r>
              <a:rPr lang="en-US" dirty="0" smtClean="0"/>
              <a:t>Just ran the node servers on </a:t>
            </a:r>
            <a:r>
              <a:rPr lang="en-US" dirty="0" err="1" smtClean="0"/>
              <a:t>linux</a:t>
            </a:r>
            <a:r>
              <a:rPr lang="en-US" dirty="0" smtClean="0"/>
              <a:t> and seemed work!</a:t>
            </a:r>
          </a:p>
          <a:p>
            <a:r>
              <a:rPr lang="en-US" dirty="0" err="1"/>
              <a:t>f</a:t>
            </a:r>
            <a:r>
              <a:rPr lang="en-US" dirty="0" err="1" smtClean="0"/>
              <a:t>oreverboard.eastus.cloudapp.azure.com</a:t>
            </a:r>
            <a:endParaRPr lang="en-US" dirty="0"/>
          </a:p>
        </p:txBody>
      </p:sp>
    </p:spTree>
    <p:extLst>
      <p:ext uri="{BB962C8B-B14F-4D97-AF65-F5344CB8AC3E}">
        <p14:creationId xmlns:p14="http://schemas.microsoft.com/office/powerpoint/2010/main" val="14047577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Post Mortem</a:t>
            </a:r>
            <a:endParaRPr lang="en-US" dirty="0"/>
          </a:p>
        </p:txBody>
      </p:sp>
      <p:sp>
        <p:nvSpPr>
          <p:cNvPr id="3" name="Content Placeholder 2"/>
          <p:cNvSpPr>
            <a:spLocks noGrp="1"/>
          </p:cNvSpPr>
          <p:nvPr>
            <p:ph idx="1"/>
          </p:nvPr>
        </p:nvSpPr>
        <p:spPr/>
        <p:txBody>
          <a:bodyPr/>
          <a:lstStyle/>
          <a:p>
            <a:r>
              <a:rPr lang="en-US" dirty="0" smtClean="0"/>
              <a:t>Intro to complicated </a:t>
            </a:r>
            <a:r>
              <a:rPr lang="en-US" dirty="0" err="1" smtClean="0"/>
              <a:t>Async</a:t>
            </a:r>
            <a:r>
              <a:rPr lang="en-US" dirty="0" smtClean="0"/>
              <a:t> programming</a:t>
            </a:r>
          </a:p>
          <a:p>
            <a:r>
              <a:rPr lang="en-US" dirty="0" smtClean="0"/>
              <a:t>A lot of </a:t>
            </a:r>
            <a:r>
              <a:rPr lang="en-US" dirty="0" err="1" smtClean="0"/>
              <a:t>javascript</a:t>
            </a:r>
            <a:endParaRPr lang="en-US" dirty="0" smtClean="0"/>
          </a:p>
          <a:p>
            <a:r>
              <a:rPr lang="en-US" dirty="0" smtClean="0"/>
              <a:t>Bunch of libraries</a:t>
            </a:r>
            <a:endParaRPr lang="en-US" dirty="0"/>
          </a:p>
        </p:txBody>
      </p:sp>
    </p:spTree>
    <p:extLst>
      <p:ext uri="{BB962C8B-B14F-4D97-AF65-F5344CB8AC3E}">
        <p14:creationId xmlns:p14="http://schemas.microsoft.com/office/powerpoint/2010/main" val="67225808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Future Improvement </a:t>
            </a:r>
            <a:endParaRPr lang="en-US" dirty="0"/>
          </a:p>
        </p:txBody>
      </p:sp>
      <p:sp>
        <p:nvSpPr>
          <p:cNvPr id="3" name="Content Placeholder 2"/>
          <p:cNvSpPr>
            <a:spLocks noGrp="1"/>
          </p:cNvSpPr>
          <p:nvPr>
            <p:ph idx="1"/>
          </p:nvPr>
        </p:nvSpPr>
        <p:spPr/>
        <p:txBody>
          <a:bodyPr/>
          <a:lstStyle/>
          <a:p>
            <a:r>
              <a:rPr lang="en-US" dirty="0" smtClean="0"/>
              <a:t>Database</a:t>
            </a:r>
          </a:p>
          <a:p>
            <a:r>
              <a:rPr lang="en-US" dirty="0" smtClean="0"/>
              <a:t>Colors</a:t>
            </a:r>
          </a:p>
          <a:p>
            <a:r>
              <a:rPr lang="en-US" dirty="0" smtClean="0"/>
              <a:t>Eraser </a:t>
            </a:r>
            <a:r>
              <a:rPr lang="mr-IN" dirty="0" smtClean="0"/>
              <a:t>–</a:t>
            </a:r>
            <a:r>
              <a:rPr lang="en-US" dirty="0" smtClean="0"/>
              <a:t> two ways (background color, or split lines)</a:t>
            </a:r>
          </a:p>
          <a:p>
            <a:r>
              <a:rPr lang="en-US" dirty="0" smtClean="0"/>
              <a:t>Users</a:t>
            </a:r>
          </a:p>
          <a:p>
            <a:r>
              <a:rPr lang="en-US" dirty="0" smtClean="0"/>
              <a:t>Private Boards </a:t>
            </a:r>
            <a:r>
              <a:rPr lang="mr-IN" dirty="0" smtClean="0"/>
              <a:t>–</a:t>
            </a:r>
            <a:r>
              <a:rPr lang="en-US" dirty="0" smtClean="0"/>
              <a:t> Classrooms, Companies</a:t>
            </a:r>
          </a:p>
          <a:p>
            <a:r>
              <a:rPr lang="en-US" dirty="0" smtClean="0"/>
              <a:t>Efficiency</a:t>
            </a:r>
          </a:p>
          <a:p>
            <a:r>
              <a:rPr lang="en-US" dirty="0" smtClean="0"/>
              <a:t>Custom Titles</a:t>
            </a:r>
          </a:p>
        </p:txBody>
      </p:sp>
    </p:spTree>
    <p:extLst>
      <p:ext uri="{BB962C8B-B14F-4D97-AF65-F5344CB8AC3E}">
        <p14:creationId xmlns:p14="http://schemas.microsoft.com/office/powerpoint/2010/main" val="14379643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Grading </a:t>
            </a:r>
            <a:endParaRPr lang="en-US" dirty="0"/>
          </a:p>
        </p:txBody>
      </p:sp>
      <p:sp>
        <p:nvSpPr>
          <p:cNvPr id="3" name="Content Placeholder 2"/>
          <p:cNvSpPr>
            <a:spLocks noGrp="1"/>
          </p:cNvSpPr>
          <p:nvPr>
            <p:ph idx="1"/>
          </p:nvPr>
        </p:nvSpPr>
        <p:spPr/>
        <p:txBody>
          <a:bodyPr/>
          <a:lstStyle/>
          <a:p>
            <a:r>
              <a:rPr lang="en-US" dirty="0" smtClean="0"/>
              <a:t>10% report</a:t>
            </a:r>
          </a:p>
          <a:p>
            <a:r>
              <a:rPr lang="en-US" dirty="0" smtClean="0"/>
              <a:t>10% presentation</a:t>
            </a:r>
          </a:p>
          <a:p>
            <a:r>
              <a:rPr lang="en-US" dirty="0" smtClean="0"/>
              <a:t>20% the Drawing</a:t>
            </a:r>
          </a:p>
          <a:p>
            <a:r>
              <a:rPr lang="en-US" dirty="0" smtClean="0"/>
              <a:t>20% the server connecting with the drawing </a:t>
            </a:r>
          </a:p>
          <a:p>
            <a:r>
              <a:rPr lang="en-US" dirty="0" smtClean="0"/>
              <a:t>20% server connecting to the database</a:t>
            </a:r>
          </a:p>
          <a:p>
            <a:r>
              <a:rPr lang="en-US" dirty="0" smtClean="0"/>
              <a:t>20% URLs</a:t>
            </a:r>
          </a:p>
          <a:p>
            <a:r>
              <a:rPr lang="en-US" dirty="0" smtClean="0"/>
              <a:t>0% deployment</a:t>
            </a:r>
          </a:p>
        </p:txBody>
      </p:sp>
    </p:spTree>
    <p:extLst>
      <p:ext uri="{BB962C8B-B14F-4D97-AF65-F5344CB8AC3E}">
        <p14:creationId xmlns:p14="http://schemas.microsoft.com/office/powerpoint/2010/main" val="186048125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List of deliverables</a:t>
            </a:r>
            <a:endParaRPr lang="en-US" dirty="0"/>
          </a:p>
        </p:txBody>
      </p:sp>
      <p:sp>
        <p:nvSpPr>
          <p:cNvPr id="3" name="Content Placeholder 2"/>
          <p:cNvSpPr>
            <a:spLocks noGrp="1"/>
          </p:cNvSpPr>
          <p:nvPr>
            <p:ph idx="1"/>
          </p:nvPr>
        </p:nvSpPr>
        <p:spPr/>
        <p:txBody>
          <a:bodyPr/>
          <a:lstStyle/>
          <a:p>
            <a:r>
              <a:rPr lang="en-US" dirty="0"/>
              <a:t>appropriately commented source </a:t>
            </a:r>
            <a:r>
              <a:rPr lang="en-US" dirty="0" smtClean="0"/>
              <a:t>code</a:t>
            </a:r>
          </a:p>
          <a:p>
            <a:r>
              <a:rPr lang="en-US" dirty="0" smtClean="0"/>
              <a:t>sample output</a:t>
            </a:r>
          </a:p>
          <a:p>
            <a:r>
              <a:rPr lang="en-US" dirty="0" smtClean="0"/>
              <a:t>executables </a:t>
            </a:r>
            <a:r>
              <a:rPr lang="en-US" dirty="0"/>
              <a:t>and/or </a:t>
            </a:r>
            <a:r>
              <a:rPr lang="en-US" dirty="0" smtClean="0"/>
              <a:t>projects</a:t>
            </a:r>
          </a:p>
          <a:p>
            <a:r>
              <a:rPr lang="en-US" dirty="0" smtClean="0"/>
              <a:t> </a:t>
            </a:r>
            <a:r>
              <a:rPr lang="en-US" dirty="0"/>
              <a:t>presentation documents </a:t>
            </a:r>
            <a:endParaRPr lang="en-US" dirty="0" smtClean="0"/>
          </a:p>
          <a:p>
            <a:r>
              <a:rPr lang="en-US" dirty="0"/>
              <a:t>project </a:t>
            </a:r>
            <a:r>
              <a:rPr lang="en-US" dirty="0" smtClean="0"/>
              <a:t>journal</a:t>
            </a:r>
          </a:p>
          <a:p>
            <a:r>
              <a:rPr lang="en-US" dirty="0"/>
              <a:t>project post </a:t>
            </a:r>
            <a:r>
              <a:rPr lang="en-US" dirty="0" smtClean="0"/>
              <a:t>mortem</a:t>
            </a:r>
          </a:p>
          <a:p>
            <a:r>
              <a:rPr lang="en-US" dirty="0"/>
              <a:t>a list of what areas </a:t>
            </a:r>
            <a:r>
              <a:rPr lang="en-US"/>
              <a:t>of </a:t>
            </a:r>
            <a:r>
              <a:rPr lang="en-US" smtClean="0"/>
              <a:t>were </a:t>
            </a:r>
            <a:r>
              <a:rPr lang="en-US" dirty="0"/>
              <a:t>not </a:t>
            </a:r>
            <a:r>
              <a:rPr lang="en-US" dirty="0" smtClean="0"/>
              <a:t>completed</a:t>
            </a:r>
          </a:p>
          <a:p>
            <a:r>
              <a:rPr lang="en-US" dirty="0"/>
              <a:t>presentation of the completed project </a:t>
            </a:r>
            <a:endParaRPr lang="en-US" b="1" dirty="0"/>
          </a:p>
        </p:txBody>
      </p:sp>
    </p:spTree>
    <p:extLst>
      <p:ext uri="{BB962C8B-B14F-4D97-AF65-F5344CB8AC3E}">
        <p14:creationId xmlns:p14="http://schemas.microsoft.com/office/powerpoint/2010/main" val="3201440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Demo</a:t>
            </a:r>
            <a:endParaRPr lang="en-US" dirty="0"/>
          </a:p>
        </p:txBody>
      </p:sp>
      <p:pic>
        <p:nvPicPr>
          <p:cNvPr id="4" name="ForeverBoardVid">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708719" y="945547"/>
            <a:ext cx="7932419" cy="4957762"/>
          </a:xfrm>
        </p:spPr>
      </p:pic>
    </p:spTree>
    <p:extLst>
      <p:ext uri="{BB962C8B-B14F-4D97-AF65-F5344CB8AC3E}">
        <p14:creationId xmlns:p14="http://schemas.microsoft.com/office/powerpoint/2010/main" val="16054415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Q &amp; A</a:t>
            </a:r>
            <a:endParaRPr lang="en-US" dirty="0"/>
          </a:p>
        </p:txBody>
      </p:sp>
      <p:sp>
        <p:nvSpPr>
          <p:cNvPr id="3" name="Content Placeholder 2"/>
          <p:cNvSpPr>
            <a:spLocks noGrp="1"/>
          </p:cNvSpPr>
          <p:nvPr>
            <p:ph idx="1"/>
          </p:nvPr>
        </p:nvSpPr>
        <p:spPr/>
        <p:txBody>
          <a:bodyPr/>
          <a:lstStyle/>
          <a:p>
            <a:r>
              <a:rPr lang="en-US" dirty="0" smtClean="0"/>
              <a:t>Don</a:t>
            </a:r>
            <a:r>
              <a:rPr lang="mr-IN" dirty="0" smtClean="0"/>
              <a:t>’</a:t>
            </a:r>
            <a:r>
              <a:rPr lang="en-US" dirty="0" smtClean="0"/>
              <a:t>t feel the need to ask questions thanks!</a:t>
            </a:r>
            <a:endParaRPr lang="en-US" dirty="0"/>
          </a:p>
        </p:txBody>
      </p:sp>
    </p:spTree>
    <p:extLst>
      <p:ext uri="{BB962C8B-B14F-4D97-AF65-F5344CB8AC3E}">
        <p14:creationId xmlns:p14="http://schemas.microsoft.com/office/powerpoint/2010/main" val="8143674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Objectives</a:t>
            </a:r>
            <a:endParaRPr lang="en-US" dirty="0"/>
          </a:p>
        </p:txBody>
      </p:sp>
      <p:sp>
        <p:nvSpPr>
          <p:cNvPr id="3" name="Content Placeholder 2"/>
          <p:cNvSpPr>
            <a:spLocks noGrp="1"/>
          </p:cNvSpPr>
          <p:nvPr>
            <p:ph idx="1"/>
          </p:nvPr>
        </p:nvSpPr>
        <p:spPr/>
        <p:txBody>
          <a:bodyPr/>
          <a:lstStyle/>
          <a:p>
            <a:r>
              <a:rPr lang="en-US" dirty="0" smtClean="0"/>
              <a:t>JAVASCRIPT</a:t>
            </a:r>
          </a:p>
          <a:p>
            <a:r>
              <a:rPr lang="en-US" dirty="0" smtClean="0"/>
              <a:t>Learning how to emit to and receive signals from a server</a:t>
            </a:r>
          </a:p>
          <a:p>
            <a:r>
              <a:rPr lang="en-US" dirty="0" smtClean="0"/>
              <a:t>Graduate</a:t>
            </a:r>
          </a:p>
          <a:p>
            <a:r>
              <a:rPr lang="en-US" dirty="0" smtClean="0"/>
              <a:t>Learning JavaScript libraries such as React</a:t>
            </a:r>
            <a:endParaRPr lang="en-US" dirty="0"/>
          </a:p>
        </p:txBody>
      </p:sp>
    </p:spTree>
    <p:extLst>
      <p:ext uri="{BB962C8B-B14F-4D97-AF65-F5344CB8AC3E}">
        <p14:creationId xmlns:p14="http://schemas.microsoft.com/office/powerpoint/2010/main" val="12655514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Problem specification </a:t>
            </a:r>
            <a:endParaRPr lang="en-US" dirty="0"/>
          </a:p>
        </p:txBody>
      </p:sp>
      <p:sp>
        <p:nvSpPr>
          <p:cNvPr id="3" name="Content Placeholder 2"/>
          <p:cNvSpPr>
            <a:spLocks noGrp="1"/>
          </p:cNvSpPr>
          <p:nvPr>
            <p:ph idx="1"/>
          </p:nvPr>
        </p:nvSpPr>
        <p:spPr/>
        <p:txBody>
          <a:bodyPr/>
          <a:lstStyle/>
          <a:p>
            <a:r>
              <a:rPr lang="en-US" dirty="0" smtClean="0"/>
              <a:t>No problem this is just for fun as of right now.</a:t>
            </a:r>
            <a:endParaRPr lang="en-US" dirty="0"/>
          </a:p>
        </p:txBody>
      </p:sp>
    </p:spTree>
    <p:extLst>
      <p:ext uri="{BB962C8B-B14F-4D97-AF65-F5344CB8AC3E}">
        <p14:creationId xmlns:p14="http://schemas.microsoft.com/office/powerpoint/2010/main" val="4922161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Actual Problem Specification</a:t>
            </a:r>
            <a:endParaRPr lang="en-US" dirty="0"/>
          </a:p>
        </p:txBody>
      </p:sp>
      <p:sp>
        <p:nvSpPr>
          <p:cNvPr id="3" name="Content Placeholder 2"/>
          <p:cNvSpPr>
            <a:spLocks noGrp="1"/>
          </p:cNvSpPr>
          <p:nvPr>
            <p:ph idx="1"/>
          </p:nvPr>
        </p:nvSpPr>
        <p:spPr/>
        <p:txBody>
          <a:bodyPr/>
          <a:lstStyle/>
          <a:p>
            <a:r>
              <a:rPr lang="en-US" dirty="0" smtClean="0"/>
              <a:t>A mix between Microsoft Paint and Google Docs</a:t>
            </a:r>
          </a:p>
          <a:p>
            <a:r>
              <a:rPr lang="en-US" dirty="0" smtClean="0"/>
              <a:t>Free hand drawing</a:t>
            </a:r>
          </a:p>
          <a:p>
            <a:r>
              <a:rPr lang="en-US" dirty="0" smtClean="0"/>
              <a:t>Live updating</a:t>
            </a:r>
          </a:p>
          <a:p>
            <a:r>
              <a:rPr lang="en-US" dirty="0" smtClean="0"/>
              <a:t>Supports Multiple users at once</a:t>
            </a:r>
          </a:p>
          <a:p>
            <a:r>
              <a:rPr lang="en-US" dirty="0" smtClean="0"/>
              <a:t>Drawings are saved by URL</a:t>
            </a:r>
          </a:p>
          <a:p>
            <a:r>
              <a:rPr lang="en-US" dirty="0" smtClean="0"/>
              <a:t>All URLs are valid including no URL</a:t>
            </a:r>
          </a:p>
          <a:p>
            <a:r>
              <a:rPr lang="en-US" dirty="0" smtClean="0"/>
              <a:t>Endless amounts of fun</a:t>
            </a:r>
            <a:endParaRPr lang="en-US" dirty="0"/>
          </a:p>
        </p:txBody>
      </p:sp>
    </p:spTree>
    <p:extLst>
      <p:ext uri="{BB962C8B-B14F-4D97-AF65-F5344CB8AC3E}">
        <p14:creationId xmlns:p14="http://schemas.microsoft.com/office/powerpoint/2010/main" val="8688570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How To</a:t>
            </a:r>
            <a:endParaRPr lang="en-US" dirty="0"/>
          </a:p>
        </p:txBody>
      </p:sp>
      <p:sp>
        <p:nvSpPr>
          <p:cNvPr id="3" name="Content Placeholder 2"/>
          <p:cNvSpPr>
            <a:spLocks noGrp="1"/>
          </p:cNvSpPr>
          <p:nvPr>
            <p:ph idx="1"/>
          </p:nvPr>
        </p:nvSpPr>
        <p:spPr/>
        <p:txBody>
          <a:bodyPr/>
          <a:lstStyle/>
          <a:p>
            <a:r>
              <a:rPr lang="en-US" dirty="0" err="1"/>
              <a:t>foreverboard.eastus.cloudapp.azure.com</a:t>
            </a:r>
            <a:r>
              <a:rPr lang="en-US" dirty="0"/>
              <a:t> </a:t>
            </a:r>
            <a:endParaRPr lang="en-US" dirty="0" smtClean="0"/>
          </a:p>
          <a:p>
            <a:r>
              <a:rPr lang="en-US" dirty="0" smtClean="0"/>
              <a:t>Left click to draw</a:t>
            </a:r>
          </a:p>
          <a:p>
            <a:r>
              <a:rPr lang="en-US" dirty="0" smtClean="0"/>
              <a:t>Release to send</a:t>
            </a:r>
          </a:p>
          <a:p>
            <a:r>
              <a:rPr lang="en-US" dirty="0" smtClean="0"/>
              <a:t>Add any extension you want!</a:t>
            </a:r>
          </a:p>
          <a:p>
            <a:r>
              <a:rPr lang="en-US" dirty="0" smtClean="0"/>
              <a:t>Ex: </a:t>
            </a:r>
            <a:r>
              <a:rPr lang="en-US" dirty="0" err="1" smtClean="0"/>
              <a:t>foreverboard.eastus.cloudapp.azure.com</a:t>
            </a:r>
            <a:r>
              <a:rPr lang="en-US" dirty="0" smtClean="0"/>
              <a:t>/</a:t>
            </a:r>
            <a:r>
              <a:rPr lang="en-US" dirty="0" err="1" smtClean="0"/>
              <a:t>PleaseBeNice</a:t>
            </a:r>
            <a:endParaRPr lang="en-US" dirty="0" smtClean="0"/>
          </a:p>
        </p:txBody>
      </p:sp>
    </p:spTree>
    <p:extLst>
      <p:ext uri="{BB962C8B-B14F-4D97-AF65-F5344CB8AC3E}">
        <p14:creationId xmlns:p14="http://schemas.microsoft.com/office/powerpoint/2010/main" val="20503904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Technologies Used</a:t>
            </a:r>
            <a:endParaRPr lang="en-US" dirty="0"/>
          </a:p>
        </p:txBody>
      </p:sp>
      <p:sp>
        <p:nvSpPr>
          <p:cNvPr id="3" name="Content Placeholder 2"/>
          <p:cNvSpPr>
            <a:spLocks noGrp="1"/>
          </p:cNvSpPr>
          <p:nvPr>
            <p:ph idx="1"/>
          </p:nvPr>
        </p:nvSpPr>
        <p:spPr/>
        <p:txBody>
          <a:bodyPr/>
          <a:lstStyle/>
          <a:p>
            <a:pPr lvl="0"/>
            <a:r>
              <a:rPr lang="en-US" dirty="0"/>
              <a:t>React – JavaScript UI library. Used to generate SVGs and create the UI.</a:t>
            </a:r>
          </a:p>
          <a:p>
            <a:pPr lvl="0"/>
            <a:r>
              <a:rPr lang="en-US" dirty="0" err="1"/>
              <a:t>Socket.io</a:t>
            </a:r>
            <a:r>
              <a:rPr lang="en-US" dirty="0"/>
              <a:t> – JavaScript library to communicate between user and server both directions in real time. Used for live updating of the drawings.</a:t>
            </a:r>
          </a:p>
          <a:p>
            <a:pPr lvl="0"/>
            <a:r>
              <a:rPr lang="en-US" dirty="0" err="1"/>
              <a:t>Node.JS</a:t>
            </a:r>
            <a:r>
              <a:rPr lang="en-US" dirty="0"/>
              <a:t> – Allows me to run JavaScript on my local computer. I used this for my webservers.</a:t>
            </a:r>
          </a:p>
          <a:p>
            <a:pPr lvl="0"/>
            <a:r>
              <a:rPr lang="en-US" dirty="0"/>
              <a:t>Express – JavaScript library to handle browser requests. This is an alternative to PHP when running on node.</a:t>
            </a:r>
          </a:p>
          <a:p>
            <a:pPr lvl="0"/>
            <a:r>
              <a:rPr lang="en-US" dirty="0"/>
              <a:t>MySQL – Used to store drawings incase the server goes down</a:t>
            </a:r>
            <a:r>
              <a:rPr lang="en-US" dirty="0" smtClean="0"/>
              <a:t>.</a:t>
            </a:r>
            <a:endParaRPr lang="en-US" dirty="0"/>
          </a:p>
        </p:txBody>
      </p:sp>
    </p:spTree>
    <p:extLst>
      <p:ext uri="{BB962C8B-B14F-4D97-AF65-F5344CB8AC3E}">
        <p14:creationId xmlns:p14="http://schemas.microsoft.com/office/powerpoint/2010/main" val="6286447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Architecture Diagram</a:t>
            </a:r>
            <a:endParaRPr lang="en-US" dirty="0"/>
          </a:p>
        </p:txBody>
      </p:sp>
      <p:pic>
        <p:nvPicPr>
          <p:cNvPr id="4" name="Content Placeholder 3" descr="/Users/Ladahdoo/Downloads/ProjectArchitecture.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869255" y="863600"/>
            <a:ext cx="5314166" cy="5121275"/>
          </a:xfrm>
          <a:prstGeom prst="rect">
            <a:avLst/>
          </a:prstGeom>
          <a:noFill/>
          <a:ln>
            <a:noFill/>
          </a:ln>
        </p:spPr>
      </p:pic>
    </p:spTree>
    <p:extLst>
      <p:ext uri="{BB962C8B-B14F-4D97-AF65-F5344CB8AC3E}">
        <p14:creationId xmlns:p14="http://schemas.microsoft.com/office/powerpoint/2010/main" val="429680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Data Structure of a Drawing On Browser</a:t>
            </a:r>
            <a:endParaRPr lang="en-US" dirty="0"/>
          </a:p>
        </p:txBody>
      </p:sp>
      <p:pic>
        <p:nvPicPr>
          <p:cNvPr id="4" name="Content Placeholder 3" descr="/Users/Ladahdoo/Downloads/LinesDataStructure.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011324" y="941578"/>
            <a:ext cx="4203700" cy="4965700"/>
          </a:xfrm>
          <a:prstGeom prst="rect">
            <a:avLst/>
          </a:prstGeom>
          <a:noFill/>
          <a:ln>
            <a:noFill/>
          </a:ln>
        </p:spPr>
      </p:pic>
      <p:sp>
        <p:nvSpPr>
          <p:cNvPr id="5" name="TextBox 4"/>
          <p:cNvSpPr txBox="1"/>
          <p:nvPr/>
        </p:nvSpPr>
        <p:spPr>
          <a:xfrm>
            <a:off x="8562109" y="1537855"/>
            <a:ext cx="2937164" cy="2031325"/>
          </a:xfrm>
          <a:prstGeom prst="rect">
            <a:avLst/>
          </a:prstGeom>
          <a:noFill/>
        </p:spPr>
        <p:txBody>
          <a:bodyPr wrap="square" rtlCol="0">
            <a:spAutoFit/>
          </a:bodyPr>
          <a:lstStyle/>
          <a:p>
            <a:r>
              <a:rPr lang="en-US" dirty="0" smtClean="0"/>
              <a:t>This is converted into SVG html with the path tag.  This path tag has the ‘M’ command on the first point to start the cursor there and the ‘L’ between each </a:t>
            </a:r>
            <a:r>
              <a:rPr lang="en-US" dirty="0" err="1" smtClean="0"/>
              <a:t>x,y</a:t>
            </a:r>
            <a:r>
              <a:rPr lang="en-US" dirty="0" smtClean="0"/>
              <a:t> to make a line between them.</a:t>
            </a:r>
            <a:endParaRPr lang="en-US" dirty="0"/>
          </a:p>
        </p:txBody>
      </p:sp>
    </p:spTree>
    <p:extLst>
      <p:ext uri="{BB962C8B-B14F-4D97-AF65-F5344CB8AC3E}">
        <p14:creationId xmlns:p14="http://schemas.microsoft.com/office/powerpoint/2010/main" val="19870952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My Story:</a:t>
            </a:r>
            <a:br>
              <a:rPr lang="en-US" dirty="0" smtClean="0"/>
            </a:br>
            <a:r>
              <a:rPr lang="en-US" dirty="0" smtClean="0"/>
              <a:t>Getting The Drawing</a:t>
            </a:r>
            <a:endParaRPr lang="en-US" dirty="0"/>
          </a:p>
        </p:txBody>
      </p:sp>
      <p:sp>
        <p:nvSpPr>
          <p:cNvPr id="3" name="Content Placeholder 2"/>
          <p:cNvSpPr>
            <a:spLocks noGrp="1"/>
          </p:cNvSpPr>
          <p:nvPr>
            <p:ph idx="1"/>
          </p:nvPr>
        </p:nvSpPr>
        <p:spPr/>
        <p:txBody>
          <a:bodyPr/>
          <a:lstStyle/>
          <a:p>
            <a:r>
              <a:rPr lang="en-US" b="1" dirty="0" smtClean="0"/>
              <a:t>Beginning of February</a:t>
            </a:r>
            <a:endParaRPr lang="en-US" b="1" dirty="0" smtClean="0"/>
          </a:p>
          <a:p>
            <a:r>
              <a:rPr lang="en-US" dirty="0" smtClean="0"/>
              <a:t>Started </a:t>
            </a:r>
            <a:r>
              <a:rPr lang="en-US" dirty="0" smtClean="0"/>
              <a:t>with the server first, but what is a drawing?</a:t>
            </a:r>
          </a:p>
          <a:p>
            <a:r>
              <a:rPr lang="en-US" dirty="0" smtClean="0"/>
              <a:t>Moved to client first to get the drawing down</a:t>
            </a:r>
          </a:p>
          <a:p>
            <a:r>
              <a:rPr lang="en-US" dirty="0" smtClean="0"/>
              <a:t>Got the drawing working</a:t>
            </a:r>
          </a:p>
          <a:p>
            <a:r>
              <a:rPr lang="en-US" dirty="0" smtClean="0"/>
              <a:t>Now I had to make it live</a:t>
            </a:r>
            <a:endParaRPr lang="en-US" dirty="0"/>
          </a:p>
        </p:txBody>
      </p:sp>
    </p:spTree>
    <p:extLst>
      <p:ext uri="{BB962C8B-B14F-4D97-AF65-F5344CB8AC3E}">
        <p14:creationId xmlns:p14="http://schemas.microsoft.com/office/powerpoint/2010/main" val="1837287856"/>
      </p:ext>
    </p:extLst>
  </p:cSld>
  <p:clrMapOvr>
    <a:masterClrMapping/>
  </p:clrMapOvr>
  <p:timing>
    <p:tnLst>
      <p:par>
        <p:cTn id="1" dur="indefinite" restart="never" nodeType="tmRoot"/>
      </p:par>
    </p:tnLst>
  </p:timing>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Frame</Template>
  <TotalTime>21598</TotalTime>
  <Words>597</Words>
  <Application>Microsoft Macintosh PowerPoint</Application>
  <PresentationFormat>Widescreen</PresentationFormat>
  <Paragraphs>97</Paragraphs>
  <Slides>19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Corbel</vt:lpstr>
      <vt:lpstr>Mangal</vt:lpstr>
      <vt:lpstr>Wingdings 2</vt:lpstr>
      <vt:lpstr>Frame</vt:lpstr>
      <vt:lpstr>FOREVERBOARD</vt:lpstr>
      <vt:lpstr>Objectives</vt:lpstr>
      <vt:lpstr>Problem specification </vt:lpstr>
      <vt:lpstr>Actual Problem Specification</vt:lpstr>
      <vt:lpstr>How To</vt:lpstr>
      <vt:lpstr>Technologies Used</vt:lpstr>
      <vt:lpstr>Architecture Diagram</vt:lpstr>
      <vt:lpstr>Data Structure of a Drawing On Browser</vt:lpstr>
      <vt:lpstr>My Story: Getting The Drawing</vt:lpstr>
      <vt:lpstr>My Story: Time To Go Live</vt:lpstr>
      <vt:lpstr>My Story: All URLs Are Equal And Valid</vt:lpstr>
      <vt:lpstr>My Story: The ””Database””</vt:lpstr>
      <vt:lpstr>My Story: The Internet</vt:lpstr>
      <vt:lpstr>Post Mortem</vt:lpstr>
      <vt:lpstr>Future Improvement </vt:lpstr>
      <vt:lpstr>Grading </vt:lpstr>
      <vt:lpstr>List of deliverables</vt:lpstr>
      <vt:lpstr>Demo</vt:lpstr>
      <vt:lpstr>Q &amp; A</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FOREVERBOARD</dc:title>
  <dc:creator>Microsoft Office User</dc:creator>
  <cp:lastModifiedBy>Microsoft Office User</cp:lastModifiedBy>
  <cp:revision>13</cp:revision>
  <dcterms:created xsi:type="dcterms:W3CDTF">2019-05-01T02:21:23Z</dcterms:created>
  <dcterms:modified xsi:type="dcterms:W3CDTF">2019-05-16T22:25:01Z</dcterms:modified>
</cp:coreProperties>
</file>

<file path=docProps/thumbnail.jpeg>
</file>